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8" r:id="rId4"/>
    <p:sldId id="259" r:id="rId5"/>
    <p:sldId id="260" r:id="rId6"/>
    <p:sldId id="261" r:id="rId7"/>
    <p:sldId id="25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99FC5-5077-9D9F-E1CE-AB5DC469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60E36D-057D-C1DE-BE07-8662AD553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1BF7F8-E801-4B4C-BAEC-D99F446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2780D8-A52E-E1B6-4D6C-6050BF87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D8BE50-59D0-473C-11AD-66865BEC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59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0696F-52A4-4422-5FF4-A70ABE71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9FFCBD-54E8-9FC9-9E5A-89A239D0B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8C59DA-BAAD-3842-7360-DF5A2BCF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F2DA1B-8F91-956E-C4E8-54CB2B8E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BAE3A1-AA25-AD21-D3AB-8DCAB51C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7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071934-30E9-D90E-9BC1-A476EB22B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D806A6A-A33A-009E-7949-F4C12655D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D3FDD2-72CB-BD2F-3106-E263DD05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C1CDD-F867-D391-D3F0-0301235E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21A78C-9CA9-8FB2-1DFF-9DC7ABA9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45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1DBABC-70DD-101D-91EC-1CC90285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E2814A-5FC8-A5C1-41BE-21E57420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13601A-5FDE-6FA5-C15F-211E54D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D3E7B9-28D2-EF94-E869-AD20A901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24DA2A-7F42-BDEE-EE89-18F6A260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8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D8C58-9F93-0C74-38EF-F67E1EE4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81509F-C0A6-F654-0060-207D3694D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A38547-D3C4-EDEB-73E8-45D2A440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BC4647-4922-722C-A63E-C282DECF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5CA280-7869-F7D9-EBB7-C4DB1AF9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67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55A686-5C80-2F3E-21E7-0A7E6877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B8D60-4606-2139-00C1-7D671B5E5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AEB1F4-5AC4-C447-56DC-165DA76E9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B1EDDD-36E0-2CF1-9893-E3CD1B5E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A027EF-C822-8C09-280F-761A31F6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54195F-DC76-2F03-61A7-949C86C7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57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4B0F39-7C9F-28D1-53C6-3117432C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1FEE5F-C1CB-38E0-455B-D843BF2D1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6787CB5-9F94-3A05-9DC9-D6F6B5AB3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CD66F4-C7E2-4910-162A-6D0404090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0939A75-3607-229C-C08B-74557F7D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A21E54-5021-19DA-08CE-1E3BE7C1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89615CB-91B1-4DFA-0C7F-0E72DAC8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635B084-F7D4-25A2-3F54-9A064F8A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66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BA098-651F-5107-5C39-012F9D25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2E0F4A-BC5E-8F80-FF0D-B4C17595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6FB5C4-F9F4-4E89-1297-535A748B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697106-527E-54AD-30E9-5D685B56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77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29AC92-BAB7-A947-09C7-C8D07B5F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5257CC-5FBE-0191-36CD-C22D3567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3AEC34-9FE0-CB62-52E6-857FE19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01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ED85A-078A-5903-2B8F-C8DD341DA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A8AA3-667C-E07D-C7CC-29B0AFA83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7CC4C3-3A91-72AC-F3F4-9FAF5C8C4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E362C3-3C44-8A94-D0C5-FD54396D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46471F-F70F-8521-2CB5-97F1B2C5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72ECC0-7C73-C5A7-33C7-B0B6217D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13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CDBD-4293-E296-22A0-ED4735FB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1B7282-0858-C45E-FE99-FFB9E4C9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49A7CF-7A19-065E-AC6B-659DD532A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A5FAD6-E88D-51B0-E8A5-0D8BEFF6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23E994-7569-3161-F09F-BF6480B5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20B8F2-1487-A1DE-F58B-1B210A50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86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2093E-CDBA-5E18-17AD-36377B0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FAD949-1B67-2D71-BD2B-A621A2D3C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B7914E-6CDE-6E3B-FFFB-265B5A288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4EB9-6E98-8947-AE91-5D0CC1ACA72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2351B-B221-AF72-BAD0-4DE1013D9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ABF0FE-757D-7F4D-CD35-32DBB0A59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2791-8A9F-164D-9DE1-73AEEFF17B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87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BF02-6DEE-65F0-4F6F-CDD1D6C4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48D4A4-4746-C61A-3181-E8F6DDC3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7"/>
            <a:ext cx="12192000" cy="68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3039D9-62D4-BD65-F3CF-026D46F9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87"/>
            <a:ext cx="12184567" cy="68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2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25C86-5798-E995-FE7B-85483FD26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5945EC-ECFB-8D00-36D2-DCAF5EE8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54" y="-2"/>
            <a:ext cx="1221930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E624-039E-5357-7D6C-62B1D1221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C3E42A-91E9-47F8-9372-4CAD943E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31" y="0"/>
            <a:ext cx="12241262" cy="68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1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5B246-8654-5442-4C22-B4A6ACA56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D17F35-CB6B-1666-F2B2-3BC2B06B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87"/>
            <a:ext cx="12184567" cy="68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5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7173-577D-7E9B-68F6-B8DDE737A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829F58-FDF8-AD31-E5B1-69642EB1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" y="0"/>
            <a:ext cx="12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5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228626-AF74-86E7-37E9-364197BF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66" y="0"/>
            <a:ext cx="1220813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9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Широкоэкранный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</cp:revision>
  <dcterms:created xsi:type="dcterms:W3CDTF">2025-12-27T04:49:04Z</dcterms:created>
  <dcterms:modified xsi:type="dcterms:W3CDTF">2025-12-27T04:53:53Z</dcterms:modified>
</cp:coreProperties>
</file>